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7" r:id="rId12"/>
    <p:sldId id="266" r:id="rId13"/>
    <p:sldId id="271" r:id="rId14"/>
    <p:sldId id="267" r:id="rId15"/>
    <p:sldId id="275" r:id="rId16"/>
    <p:sldId id="268" r:id="rId17"/>
    <p:sldId id="269" r:id="rId18"/>
    <p:sldId id="270" r:id="rId19"/>
    <p:sldId id="272" r:id="rId20"/>
    <p:sldId id="274" r:id="rId21"/>
    <p:sldId id="276" r:id="rId22"/>
    <p:sldId id="273" r:id="rId23"/>
    <p:sldId id="278" r:id="rId24"/>
    <p:sldId id="279" r:id="rId25"/>
    <p:sldId id="280" r:id="rId26"/>
    <p:sldId id="281" r:id="rId27"/>
    <p:sldId id="282" r:id="rId28"/>
    <p:sldId id="283" r:id="rId2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20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46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6001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483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320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8516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7324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5724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2952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3578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246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7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05C96-46AE-4327-B370-0398191F8BEE}" type="datetimeFigureOut">
              <a:rPr lang="es-ES" smtClean="0"/>
              <a:t>30/06/2018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5780D-63A4-41D8-8B44-3F4541039A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1270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10.png"/><Relationship Id="rId7" Type="http://schemas.openxmlformats.org/officeDocument/2006/relationships/image" Target="../media/image29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10.png"/><Relationship Id="rId7" Type="http://schemas.openxmlformats.org/officeDocument/2006/relationships/image" Target="../media/image29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ack de árboles de navidad decorados Vector Gratis">
            <a:extLst>
              <a:ext uri="{FF2B5EF4-FFF2-40B4-BE49-F238E27FC236}">
                <a16:creationId xmlns:a16="http://schemas.microsoft.com/office/drawing/2014/main" id="{AD0FC757-7524-44BE-A389-A5B6DA675B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47" b="52517"/>
          <a:stretch/>
        </p:blipFill>
        <p:spPr bwMode="auto">
          <a:xfrm>
            <a:off x="6326910" y="2123279"/>
            <a:ext cx="2364550" cy="299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A71D9DC8-6035-4B11-BF2E-09D4B23A5F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28" y="3617114"/>
            <a:ext cx="5920509" cy="1655762"/>
          </a:xfrm>
        </p:spPr>
        <p:txBody>
          <a:bodyPr>
            <a:normAutofit/>
          </a:bodyPr>
          <a:lstStyle/>
          <a:p>
            <a:r>
              <a:rPr lang="es-ES" sz="7200" dirty="0"/>
              <a:t>VACACIONES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16FC941-F6E3-4CE7-9BCE-9B7592B7E2CF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63CEA06-A91D-4F79-9423-B993C8ADF19A}"/>
              </a:ext>
            </a:extLst>
          </p:cNvPr>
          <p:cNvSpPr/>
          <p:nvPr/>
        </p:nvSpPr>
        <p:spPr>
          <a:xfrm>
            <a:off x="2126956" y="465801"/>
            <a:ext cx="4329262" cy="27750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Gonzalo</a:t>
            </a:r>
          </a:p>
        </p:txBody>
      </p:sp>
    </p:spTree>
    <p:extLst>
      <p:ext uri="{BB962C8B-B14F-4D97-AF65-F5344CB8AC3E}">
        <p14:creationId xmlns:p14="http://schemas.microsoft.com/office/powerpoint/2010/main" val="207811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52848EE-F7CB-43EE-A453-4E1D4FABF012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AVIÓN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EB1F42-BB69-4C89-B780-33FD57CEA04E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8" name="Picture 10" descr="Imagen relacionada">
            <a:extLst>
              <a:ext uri="{FF2B5EF4-FFF2-40B4-BE49-F238E27FC236}">
                <a16:creationId xmlns:a16="http://schemas.microsoft.com/office/drawing/2014/main" id="{CE19F352-74A8-4BDE-80EB-CBECD20F0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"/>
          <a:stretch/>
        </p:blipFill>
        <p:spPr bwMode="auto">
          <a:xfrm>
            <a:off x="3961975" y="193303"/>
            <a:ext cx="4705370" cy="311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C19BFB4-D18A-4D84-8342-CD2932FAE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9" y="212758"/>
            <a:ext cx="2034331" cy="2034331"/>
          </a:xfrm>
          <a:prstGeom prst="rect">
            <a:avLst/>
          </a:prstGeom>
        </p:spPr>
      </p:pic>
      <p:sp>
        <p:nvSpPr>
          <p:cNvPr id="36" name="Rectángulo 35">
            <a:extLst>
              <a:ext uri="{FF2B5EF4-FFF2-40B4-BE49-F238E27FC236}">
                <a16:creationId xmlns:a16="http://schemas.microsoft.com/office/drawing/2014/main" id="{10EFE461-7572-4118-8DC8-D70ADE546233}"/>
              </a:ext>
            </a:extLst>
          </p:cNvPr>
          <p:cNvSpPr/>
          <p:nvPr/>
        </p:nvSpPr>
        <p:spPr>
          <a:xfrm>
            <a:off x="944701" y="3504564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los abuelos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0D5B6D2A-7DA4-4EFA-9018-599C975C31EF}"/>
              </a:ext>
            </a:extLst>
          </p:cNvPr>
          <p:cNvSpPr/>
          <p:nvPr/>
        </p:nvSpPr>
        <p:spPr>
          <a:xfrm>
            <a:off x="3086967" y="3502426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papá y mamá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C5F824A1-8D44-4A0F-94D3-B00F68081FB3}"/>
              </a:ext>
            </a:extLst>
          </p:cNvPr>
          <p:cNvSpPr/>
          <p:nvPr/>
        </p:nvSpPr>
        <p:spPr>
          <a:xfrm>
            <a:off x="5229233" y="3502425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Gonzalo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D8C18FC-EB54-4684-A21E-0DE50CE4A047}"/>
              </a:ext>
            </a:extLst>
          </p:cNvPr>
          <p:cNvSpPr/>
          <p:nvPr/>
        </p:nvSpPr>
        <p:spPr>
          <a:xfrm>
            <a:off x="7371499" y="3502424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tita</a:t>
            </a:r>
          </a:p>
        </p:txBody>
      </p:sp>
    </p:spTree>
    <p:extLst>
      <p:ext uri="{BB962C8B-B14F-4D97-AF65-F5344CB8AC3E}">
        <p14:creationId xmlns:p14="http://schemas.microsoft.com/office/powerpoint/2010/main" val="547882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52848EE-F7CB-43EE-A453-4E1D4FABF012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AVIÓN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EB1F42-BB69-4C89-B780-33FD57CEA04E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8" name="Picture 10" descr="Imagen relacionada">
            <a:extLst>
              <a:ext uri="{FF2B5EF4-FFF2-40B4-BE49-F238E27FC236}">
                <a16:creationId xmlns:a16="http://schemas.microsoft.com/office/drawing/2014/main" id="{CE19F352-74A8-4BDE-80EB-CBECD20F0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"/>
          <a:stretch/>
        </p:blipFill>
        <p:spPr bwMode="auto">
          <a:xfrm>
            <a:off x="3961975" y="193303"/>
            <a:ext cx="4705370" cy="311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C19BFB4-D18A-4D84-8342-CD2932FAE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9" y="212758"/>
            <a:ext cx="2034331" cy="203433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C62AB8B-3FCD-4B5B-A778-1AC738E673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714" y="3368477"/>
            <a:ext cx="1372511" cy="1372511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8999A68C-D9BC-470E-922B-6F4100F0C18B}"/>
              </a:ext>
            </a:extLst>
          </p:cNvPr>
          <p:cNvSpPr/>
          <p:nvPr/>
        </p:nvSpPr>
        <p:spPr>
          <a:xfrm>
            <a:off x="870813" y="3409071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6C0FE895-E502-4FDC-A412-C3840C5F9B92}"/>
              </a:ext>
            </a:extLst>
          </p:cNvPr>
          <p:cNvSpPr/>
          <p:nvPr/>
        </p:nvSpPr>
        <p:spPr>
          <a:xfrm>
            <a:off x="2606730" y="342563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E2DB6AE-2C82-4B93-B598-1B708A4F3AEB}"/>
              </a:ext>
            </a:extLst>
          </p:cNvPr>
          <p:cNvSpPr txBox="1"/>
          <p:nvPr/>
        </p:nvSpPr>
        <p:spPr>
          <a:xfrm>
            <a:off x="2617293" y="4618867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CUENTO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A45DF72-ED00-47D2-A29F-08DE788DFEF4}"/>
              </a:ext>
            </a:extLst>
          </p:cNvPr>
          <p:cNvSpPr txBox="1"/>
          <p:nvPr/>
        </p:nvSpPr>
        <p:spPr>
          <a:xfrm>
            <a:off x="881376" y="4604869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LÁPICES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A692603A-77F2-4A94-B8E5-5FB4159309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72" y="3509481"/>
            <a:ext cx="1009286" cy="100928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9452BDD-2B71-4545-BD4F-9FC818FF279D}"/>
              </a:ext>
            </a:extLst>
          </p:cNvPr>
          <p:cNvSpPr/>
          <p:nvPr/>
        </p:nvSpPr>
        <p:spPr>
          <a:xfrm>
            <a:off x="4328807" y="341762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4A73E91-0D3C-4EE0-9C98-E36195AB53FD}"/>
              </a:ext>
            </a:extLst>
          </p:cNvPr>
          <p:cNvSpPr/>
          <p:nvPr/>
        </p:nvSpPr>
        <p:spPr>
          <a:xfrm>
            <a:off x="5937943" y="341762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BBB463B-B720-4F19-8825-46FF6A6CB0A1}"/>
              </a:ext>
            </a:extLst>
          </p:cNvPr>
          <p:cNvSpPr/>
          <p:nvPr/>
        </p:nvSpPr>
        <p:spPr>
          <a:xfrm>
            <a:off x="7648455" y="3415476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45D0062-198D-414F-9B7C-C0D58D3173C2}"/>
              </a:ext>
            </a:extLst>
          </p:cNvPr>
          <p:cNvSpPr txBox="1"/>
          <p:nvPr/>
        </p:nvSpPr>
        <p:spPr>
          <a:xfrm>
            <a:off x="4399963" y="4472317"/>
            <a:ext cx="1295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Arial Rounded MT Bold" panose="020F0704030504030204" pitchFamily="34" charset="0"/>
              </a:rPr>
              <a:t>BILLY Y BAM </a:t>
            </a:r>
            <a:r>
              <a:rPr lang="es-ES" sz="1600" dirty="0" err="1">
                <a:latin typeface="Arial Rounded MT Bold" panose="020F0704030504030204" pitchFamily="34" charset="0"/>
              </a:rPr>
              <a:t>BAM</a:t>
            </a:r>
            <a:endParaRPr lang="es-ES" sz="1600" dirty="0">
              <a:latin typeface="Arial Rounded MT Bold" panose="020F070403050403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7BA43EE-F804-40D8-9865-58354501CE81}"/>
              </a:ext>
            </a:extLst>
          </p:cNvPr>
          <p:cNvSpPr txBox="1"/>
          <p:nvPr/>
        </p:nvSpPr>
        <p:spPr>
          <a:xfrm>
            <a:off x="5949005" y="4693982"/>
            <a:ext cx="1556279" cy="307777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s-ES" sz="1400" dirty="0">
                <a:latin typeface="Arial Rounded MT Bold" panose="020F0704030504030204" pitchFamily="34" charset="0"/>
              </a:rPr>
              <a:t>CANTAJUEGOS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F81F88A-F12C-48C7-944B-B8A606B89F6E}"/>
              </a:ext>
            </a:extLst>
          </p:cNvPr>
          <p:cNvSpPr txBox="1"/>
          <p:nvPr/>
        </p:nvSpPr>
        <p:spPr>
          <a:xfrm>
            <a:off x="7647187" y="4595857"/>
            <a:ext cx="1556279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COLOREAR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2FECDF2A-6642-4926-A0FC-49E3AB8E52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71" y="3649618"/>
            <a:ext cx="1440000" cy="80640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6BF036CF-C198-40DD-A089-8B992A4600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887" y="3614452"/>
            <a:ext cx="1440000" cy="914043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E45185C0-0FA9-4773-AC50-42D6A80FB6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998" y="3520610"/>
            <a:ext cx="92065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13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36" name="Picture 2" descr="Resultado de imagen de FUNDA TABLET IPAD NIÑOS">
            <a:extLst>
              <a:ext uri="{FF2B5EF4-FFF2-40B4-BE49-F238E27FC236}">
                <a16:creationId xmlns:a16="http://schemas.microsoft.com/office/drawing/2014/main" id="{650045E7-37E3-4AD9-871D-1ABCAC48B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473" y="3429000"/>
            <a:ext cx="207645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FFF6A630-6645-4869-A4EB-6F82C8F19C62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AVIÓN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96CA27DD-FDAF-4747-8356-A0DD84A25B46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39" name="Picture 10" descr="Imagen relacionada">
            <a:extLst>
              <a:ext uri="{FF2B5EF4-FFF2-40B4-BE49-F238E27FC236}">
                <a16:creationId xmlns:a16="http://schemas.microsoft.com/office/drawing/2014/main" id="{6AEE6C8A-31BD-4EFE-B6F3-30EA8A19E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"/>
          <a:stretch/>
        </p:blipFill>
        <p:spPr bwMode="auto">
          <a:xfrm>
            <a:off x="3352800" y="193303"/>
            <a:ext cx="5314545" cy="352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2156C4EC-0272-442F-962A-D7BF19BBC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9" y="212758"/>
            <a:ext cx="2034331" cy="2034331"/>
          </a:xfrm>
          <a:prstGeom prst="rect">
            <a:avLst/>
          </a:prstGeom>
        </p:spPr>
      </p:pic>
      <p:sp>
        <p:nvSpPr>
          <p:cNvPr id="41" name="Rectángulo 40">
            <a:extLst>
              <a:ext uri="{FF2B5EF4-FFF2-40B4-BE49-F238E27FC236}">
                <a16:creationId xmlns:a16="http://schemas.microsoft.com/office/drawing/2014/main" id="{CB02E1CC-E744-473F-B5B8-6262B02ACF46}"/>
              </a:ext>
            </a:extLst>
          </p:cNvPr>
          <p:cNvSpPr/>
          <p:nvPr/>
        </p:nvSpPr>
        <p:spPr>
          <a:xfrm>
            <a:off x="3766045" y="433967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9EF2BABA-026B-4D5D-BC38-90B852ECCF9D}"/>
              </a:ext>
            </a:extLst>
          </p:cNvPr>
          <p:cNvSpPr/>
          <p:nvPr/>
        </p:nvSpPr>
        <p:spPr>
          <a:xfrm>
            <a:off x="483114" y="433967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2AA405B6-4197-4579-AF45-887DBC3A7853}"/>
              </a:ext>
            </a:extLst>
          </p:cNvPr>
          <p:cNvSpPr/>
          <p:nvPr/>
        </p:nvSpPr>
        <p:spPr>
          <a:xfrm>
            <a:off x="2092250" y="433967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EF158477-BE21-4B20-AD03-2AF1A7763666}"/>
              </a:ext>
            </a:extLst>
          </p:cNvPr>
          <p:cNvSpPr txBox="1"/>
          <p:nvPr/>
        </p:nvSpPr>
        <p:spPr>
          <a:xfrm>
            <a:off x="3776608" y="5535475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NÚMEROS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1E184318-D3DC-4D60-B546-A55222804AA0}"/>
              </a:ext>
            </a:extLst>
          </p:cNvPr>
          <p:cNvSpPr txBox="1"/>
          <p:nvPr/>
        </p:nvSpPr>
        <p:spPr>
          <a:xfrm>
            <a:off x="2115141" y="5552195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COMER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F06016A3-6941-44F7-B98F-CAE33A09C62E}"/>
              </a:ext>
            </a:extLst>
          </p:cNvPr>
          <p:cNvSpPr txBox="1"/>
          <p:nvPr/>
        </p:nvSpPr>
        <p:spPr>
          <a:xfrm>
            <a:off x="483114" y="5552195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BIBERÓN</a:t>
            </a:r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68A962C2-8DEA-4953-B6D9-AF7AF4528DD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16" y="4361510"/>
            <a:ext cx="1268658" cy="1268658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FA21D884-DC2D-4AD2-BD0F-6CCDC41111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54" y="4377530"/>
            <a:ext cx="1221997" cy="1245622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1C2937C3-CDE2-432A-ADB8-CAFFF74EC9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706" y="4423773"/>
            <a:ext cx="1161207" cy="116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04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17" name="Picture 2" descr="Pack de árboles de navidad decorados Vector Gratis">
            <a:extLst>
              <a:ext uri="{FF2B5EF4-FFF2-40B4-BE49-F238E27FC236}">
                <a16:creationId xmlns:a16="http://schemas.microsoft.com/office/drawing/2014/main" id="{A03B50F0-DE4E-4480-A9B3-199F3E1BE4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47" b="52517"/>
          <a:stretch/>
        </p:blipFill>
        <p:spPr bwMode="auto">
          <a:xfrm>
            <a:off x="6474731" y="0"/>
            <a:ext cx="1745673" cy="221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ítulo 1">
            <a:extLst>
              <a:ext uri="{FF2B5EF4-FFF2-40B4-BE49-F238E27FC236}">
                <a16:creationId xmlns:a16="http://schemas.microsoft.com/office/drawing/2014/main" id="{7AB50E51-A565-4EFF-80AA-C6E237D64CC4}"/>
              </a:ext>
            </a:extLst>
          </p:cNvPr>
          <p:cNvSpPr txBox="1">
            <a:spLocks/>
          </p:cNvSpPr>
          <p:nvPr/>
        </p:nvSpPr>
        <p:spPr>
          <a:xfrm>
            <a:off x="923595" y="408916"/>
            <a:ext cx="6761060" cy="1425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000" b="1" dirty="0"/>
              <a:t>VACACIONES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E35FC10-B45D-4A62-8A71-05A050D622DF}"/>
              </a:ext>
            </a:extLst>
          </p:cNvPr>
          <p:cNvSpPr/>
          <p:nvPr/>
        </p:nvSpPr>
        <p:spPr>
          <a:xfrm>
            <a:off x="923595" y="2438399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los abuelos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D52649F-389D-4578-A18C-3C46BE329C9A}"/>
              </a:ext>
            </a:extLst>
          </p:cNvPr>
          <p:cNvSpPr/>
          <p:nvPr/>
        </p:nvSpPr>
        <p:spPr>
          <a:xfrm>
            <a:off x="3403559" y="2438399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papá y mamá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0A12393B-E864-47C4-AB65-7266F44E543D}"/>
              </a:ext>
            </a:extLst>
          </p:cNvPr>
          <p:cNvSpPr/>
          <p:nvPr/>
        </p:nvSpPr>
        <p:spPr>
          <a:xfrm>
            <a:off x="5883523" y="2449944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Gonzalo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1747DA71-7EE7-463B-BE7B-8E4D137584FA}"/>
              </a:ext>
            </a:extLst>
          </p:cNvPr>
          <p:cNvSpPr/>
          <p:nvPr/>
        </p:nvSpPr>
        <p:spPr>
          <a:xfrm>
            <a:off x="1842613" y="4310773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los titos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9E584C41-D277-4142-9271-7DC703E99F83}"/>
              </a:ext>
            </a:extLst>
          </p:cNvPr>
          <p:cNvSpPr/>
          <p:nvPr/>
        </p:nvSpPr>
        <p:spPr>
          <a:xfrm>
            <a:off x="4470440" y="4310772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los primos</a:t>
            </a:r>
          </a:p>
        </p:txBody>
      </p:sp>
    </p:spTree>
    <p:extLst>
      <p:ext uri="{BB962C8B-B14F-4D97-AF65-F5344CB8AC3E}">
        <p14:creationId xmlns:p14="http://schemas.microsoft.com/office/powerpoint/2010/main" val="1450581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8E1B6CC9-4856-4D39-86A5-B703BD32409E}"/>
              </a:ext>
            </a:extLst>
          </p:cNvPr>
          <p:cNvSpPr/>
          <p:nvPr/>
        </p:nvSpPr>
        <p:spPr>
          <a:xfrm rot="1080301">
            <a:off x="2768969" y="3811750"/>
            <a:ext cx="2811942" cy="692727"/>
          </a:xfrm>
          <a:prstGeom prst="rightArrow">
            <a:avLst>
              <a:gd name="adj1" fmla="val 37879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EAEB7DC5-96CA-4D73-8172-639D927C9E54}"/>
              </a:ext>
            </a:extLst>
          </p:cNvPr>
          <p:cNvSpPr/>
          <p:nvPr/>
        </p:nvSpPr>
        <p:spPr>
          <a:xfrm>
            <a:off x="2909455" y="1978547"/>
            <a:ext cx="3501327" cy="692727"/>
          </a:xfrm>
          <a:prstGeom prst="rightArrow">
            <a:avLst>
              <a:gd name="adj1" fmla="val 34000"/>
              <a:gd name="adj2" fmla="val 5133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1B360D7-A7C2-4328-AD3D-1F9F80948F44}"/>
              </a:ext>
            </a:extLst>
          </p:cNvPr>
          <p:cNvSpPr txBox="1"/>
          <p:nvPr/>
        </p:nvSpPr>
        <p:spPr>
          <a:xfrm>
            <a:off x="434109" y="360220"/>
            <a:ext cx="91255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>
                <a:solidFill>
                  <a:srgbClr val="FF0000"/>
                </a:solidFill>
              </a:rPr>
              <a:t>* IMPORTANTE *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FF645B30-5D34-4CD7-BC8F-AD1878EC016D}"/>
              </a:ext>
            </a:extLst>
          </p:cNvPr>
          <p:cNvSpPr/>
          <p:nvPr/>
        </p:nvSpPr>
        <p:spPr>
          <a:xfrm>
            <a:off x="781545" y="2324911"/>
            <a:ext cx="2324910" cy="17049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9481F85-7E2C-4450-AC9C-C9135FC9F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604" y="1429736"/>
            <a:ext cx="2216287" cy="221628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01A027C5-097A-4FBB-BBC3-AA469D32A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078" y="4074615"/>
            <a:ext cx="1166421" cy="11664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54E5E143-2ACC-4E46-9757-1B369C2019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169" y="3949259"/>
            <a:ext cx="1141556" cy="1141556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23CFC9D5-663B-4732-94ED-86DF0C8FB9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253" y="3966561"/>
            <a:ext cx="1100703" cy="110070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8D8E24C-6AE8-4D0B-80EB-D0D38B7F0D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75" y="1808075"/>
            <a:ext cx="2564446" cy="256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3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AA6383C-5B2D-443D-85E2-F21E3B8DB94E}"/>
              </a:ext>
            </a:extLst>
          </p:cNvPr>
          <p:cNvSpPr/>
          <p:nvPr/>
        </p:nvSpPr>
        <p:spPr>
          <a:xfrm>
            <a:off x="1071418" y="480291"/>
            <a:ext cx="7398327" cy="4331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 de Gonzalo en la playa divirtiéndose</a:t>
            </a:r>
          </a:p>
        </p:txBody>
      </p:sp>
    </p:spTree>
    <p:extLst>
      <p:ext uri="{BB962C8B-B14F-4D97-AF65-F5344CB8AC3E}">
        <p14:creationId xmlns:p14="http://schemas.microsoft.com/office/powerpoint/2010/main" val="2396890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14" name="Picture 20" descr="Resultado de imagen de cayo arena republica dominicana">
            <a:extLst>
              <a:ext uri="{FF2B5EF4-FFF2-40B4-BE49-F238E27FC236}">
                <a16:creationId xmlns:a16="http://schemas.microsoft.com/office/drawing/2014/main" id="{B716DFE1-C0E5-4D17-A12F-D4C9559BB7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0" t="13971"/>
          <a:stretch/>
        </p:blipFill>
        <p:spPr bwMode="auto">
          <a:xfrm>
            <a:off x="2484581" y="868217"/>
            <a:ext cx="5493667" cy="350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547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4" name="Picture 4" descr="http://rojocangrejo.com/archivos-subidos/2017/04/estrellas_de_mar_Isla_Saona.jpg">
            <a:extLst>
              <a:ext uri="{FF2B5EF4-FFF2-40B4-BE49-F238E27FC236}">
                <a16:creationId xmlns:a16="http://schemas.microsoft.com/office/drawing/2014/main" id="{EC0071DC-2DB8-4B2D-AE88-510804791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027" y="205076"/>
            <a:ext cx="7276956" cy="483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231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5" name="Picture 2" descr="https://i.pinimg.com/originals/04/bf/08/04bf08aa8eef9f688d6b77d19e555078.jpg">
            <a:extLst>
              <a:ext uri="{FF2B5EF4-FFF2-40B4-BE49-F238E27FC236}">
                <a16:creationId xmlns:a16="http://schemas.microsoft.com/office/drawing/2014/main" id="{9E20DFCD-C750-4AE6-A15E-41E2FB636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092" y="156658"/>
            <a:ext cx="7248054" cy="482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011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06D5F72E-2C4C-4735-9732-CCB18F868AD8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ABD8337-9F18-4F99-A9FE-68C7D198A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88" y="2279886"/>
            <a:ext cx="1427603" cy="142760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E05B4EF-C2C1-4F62-AF6D-E36251A7D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566" y="2610885"/>
            <a:ext cx="1440000" cy="73195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1859DFD-794E-4A75-B9AF-C3BF4F5439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801" y="2626951"/>
            <a:ext cx="1440000" cy="73347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628B662-D490-423E-8A71-4943E869A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7956" y="2600318"/>
            <a:ext cx="1568242" cy="71442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27EB8A0-342B-4ED9-8043-FB90F71EA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266" y="3892928"/>
            <a:ext cx="1299645" cy="115979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B5089DC-CB82-42AA-9E8B-F7FF704CEB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1386" y="3935375"/>
            <a:ext cx="1072359" cy="10749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9116673-2463-4314-9604-FBE29F008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198" y="3697956"/>
            <a:ext cx="1427603" cy="142760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F95B2CCD-C8E4-46D5-96B6-D82467AE2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476" y="4028955"/>
            <a:ext cx="1440000" cy="73195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B89C7CE-64FA-4619-9309-0C59A15EC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711" y="4045021"/>
            <a:ext cx="1440000" cy="73347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E3651AE-3F07-48B5-BE82-C89B7DABA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649" y="5518903"/>
            <a:ext cx="1568242" cy="71442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7DA794A-B178-4443-B33C-16CB8FA239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7566" y="5156337"/>
            <a:ext cx="1439551" cy="143955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8C1CAEF-5FBC-4BB0-AF45-58CAA53F57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779" y="5313180"/>
            <a:ext cx="1299645" cy="115979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E6FA1DF8-4CD7-41CB-B202-62030DB317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9899" y="5355627"/>
            <a:ext cx="1072359" cy="1074900"/>
          </a:xfrm>
          <a:prstGeom prst="rect">
            <a:avLst/>
          </a:prstGeom>
        </p:spPr>
      </p:pic>
      <p:sp>
        <p:nvSpPr>
          <p:cNvPr id="24" name="Título 1">
            <a:extLst>
              <a:ext uri="{FF2B5EF4-FFF2-40B4-BE49-F238E27FC236}">
                <a16:creationId xmlns:a16="http://schemas.microsoft.com/office/drawing/2014/main" id="{5FD12ACC-F152-456F-9456-09B62714B650}"/>
              </a:ext>
            </a:extLst>
          </p:cNvPr>
          <p:cNvSpPr txBox="1">
            <a:spLocks/>
          </p:cNvSpPr>
          <p:nvPr/>
        </p:nvSpPr>
        <p:spPr>
          <a:xfrm>
            <a:off x="923595" y="418152"/>
            <a:ext cx="6761060" cy="1425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000" b="1" dirty="0"/>
              <a:t>VACACIONES</a:t>
            </a:r>
          </a:p>
        </p:txBody>
      </p:sp>
      <p:pic>
        <p:nvPicPr>
          <p:cNvPr id="26" name="Picture 2" descr="Pack de árboles de navidad decorados Vector Gratis">
            <a:extLst>
              <a:ext uri="{FF2B5EF4-FFF2-40B4-BE49-F238E27FC236}">
                <a16:creationId xmlns:a16="http://schemas.microsoft.com/office/drawing/2014/main" id="{27926F25-DAB4-430D-83E5-08E5F4CBC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47" b="52517"/>
          <a:stretch/>
        </p:blipFill>
        <p:spPr bwMode="auto">
          <a:xfrm>
            <a:off x="6474731" y="9236"/>
            <a:ext cx="1745673" cy="221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0B17F32A-5918-40A6-9860-FE68936118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6711" y="2137229"/>
            <a:ext cx="1439551" cy="1439551"/>
          </a:xfrm>
          <a:prstGeom prst="rect">
            <a:avLst/>
          </a:prstGeom>
        </p:spPr>
      </p:pic>
      <p:sp>
        <p:nvSpPr>
          <p:cNvPr id="27" name="Signo de multiplicación 26">
            <a:extLst>
              <a:ext uri="{FF2B5EF4-FFF2-40B4-BE49-F238E27FC236}">
                <a16:creationId xmlns:a16="http://schemas.microsoft.com/office/drawing/2014/main" id="{7FF77D22-278C-4111-A7B5-250945469E70}"/>
              </a:ext>
            </a:extLst>
          </p:cNvPr>
          <p:cNvSpPr/>
          <p:nvPr/>
        </p:nvSpPr>
        <p:spPr>
          <a:xfrm>
            <a:off x="2172241" y="1060964"/>
            <a:ext cx="5432373" cy="5192462"/>
          </a:xfrm>
          <a:prstGeom prst="mathMultiply">
            <a:avLst>
              <a:gd name="adj1" fmla="val 10741"/>
            </a:avLst>
          </a:prstGeom>
          <a:solidFill>
            <a:srgbClr val="FF000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503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6E93C1C3-FB32-4560-BFBC-42D23F3974DC}"/>
              </a:ext>
            </a:extLst>
          </p:cNvPr>
          <p:cNvSpPr/>
          <p:nvPr/>
        </p:nvSpPr>
        <p:spPr>
          <a:xfrm>
            <a:off x="3223497" y="3015871"/>
            <a:ext cx="1427602" cy="692727"/>
          </a:xfrm>
          <a:prstGeom prst="rightArrow">
            <a:avLst>
              <a:gd name="adj1" fmla="val 34000"/>
              <a:gd name="adj2" fmla="val 5133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37BE505-32BA-4DB6-A5A2-8CF6B40ACD18}"/>
              </a:ext>
            </a:extLst>
          </p:cNvPr>
          <p:cNvSpPr txBox="1"/>
          <p:nvPr/>
        </p:nvSpPr>
        <p:spPr>
          <a:xfrm>
            <a:off x="434109" y="360220"/>
            <a:ext cx="91255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>
                <a:solidFill>
                  <a:srgbClr val="FF0000"/>
                </a:solidFill>
              </a:rPr>
              <a:t>* IMPORTANTE *</a:t>
            </a:r>
          </a:p>
        </p:txBody>
      </p:sp>
      <p:pic>
        <p:nvPicPr>
          <p:cNvPr id="7" name="Picture 2" descr="Pack de árboles de navidad decorados Vector Gratis">
            <a:extLst>
              <a:ext uri="{FF2B5EF4-FFF2-40B4-BE49-F238E27FC236}">
                <a16:creationId xmlns:a16="http://schemas.microsoft.com/office/drawing/2014/main" id="{63A6FFF8-1D08-468C-89B0-B70BAF923A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47" b="52517"/>
          <a:stretch/>
        </p:blipFill>
        <p:spPr bwMode="auto">
          <a:xfrm>
            <a:off x="604703" y="2045646"/>
            <a:ext cx="2277083" cy="288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6D5F72E-2C4C-4735-9732-CCB18F868AD8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D8D2F9-70D7-499F-997D-A80B9521A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071" y="1905058"/>
            <a:ext cx="3168070" cy="3168070"/>
          </a:xfrm>
          <a:prstGeom prst="rect">
            <a:avLst/>
          </a:prstGeom>
        </p:spPr>
      </p:pic>
      <p:sp>
        <p:nvSpPr>
          <p:cNvPr id="8" name="Signo de multiplicación 7">
            <a:extLst>
              <a:ext uri="{FF2B5EF4-FFF2-40B4-BE49-F238E27FC236}">
                <a16:creationId xmlns:a16="http://schemas.microsoft.com/office/drawing/2014/main" id="{D90BDC68-1C7F-404E-A7D8-6A1C7B3C97CF}"/>
              </a:ext>
            </a:extLst>
          </p:cNvPr>
          <p:cNvSpPr/>
          <p:nvPr/>
        </p:nvSpPr>
        <p:spPr>
          <a:xfrm>
            <a:off x="6031344" y="2045646"/>
            <a:ext cx="3168070" cy="3028158"/>
          </a:xfrm>
          <a:prstGeom prst="mathMultiply">
            <a:avLst>
              <a:gd name="adj1" fmla="val 10741"/>
            </a:avLst>
          </a:prstGeom>
          <a:solidFill>
            <a:srgbClr val="FF000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2240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E08268DE-3BC6-43FB-9C50-BA9D46B01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92" y="462263"/>
            <a:ext cx="1913499" cy="1913499"/>
          </a:xfrm>
          <a:prstGeom prst="rect">
            <a:avLst/>
          </a:prstGeom>
        </p:spPr>
      </p:pic>
      <p:pic>
        <p:nvPicPr>
          <p:cNvPr id="11" name="Picture 2" descr="Resultado de imagen de trunki azul">
            <a:extLst>
              <a:ext uri="{FF2B5EF4-FFF2-40B4-BE49-F238E27FC236}">
                <a16:creationId xmlns:a16="http://schemas.microsoft.com/office/drawing/2014/main" id="{404AE6A2-5CF0-488E-885A-CEAFF48CE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579" y="4373267"/>
            <a:ext cx="1866581" cy="186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ADD266C-D6F6-46C2-8D89-1FAEED613509}"/>
              </a:ext>
            </a:extLst>
          </p:cNvPr>
          <p:cNvSpPr txBox="1"/>
          <p:nvPr/>
        </p:nvSpPr>
        <p:spPr>
          <a:xfrm>
            <a:off x="612193" y="2394234"/>
            <a:ext cx="1973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EQUIPAJE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3E33234-104E-4671-8FE1-F8D815FCF794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4" name="Picture 4" descr="Resultado de imagen de SAMSONITE NEGRA">
            <a:extLst>
              <a:ext uri="{FF2B5EF4-FFF2-40B4-BE49-F238E27FC236}">
                <a16:creationId xmlns:a16="http://schemas.microsoft.com/office/drawing/2014/main" id="{85BDAF27-6873-4CB6-8528-21206F1E8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939" y="2419268"/>
            <a:ext cx="2321250" cy="349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Resultado de imagen de SAMSONITE NEGRA">
            <a:extLst>
              <a:ext uri="{FF2B5EF4-FFF2-40B4-BE49-F238E27FC236}">
                <a16:creationId xmlns:a16="http://schemas.microsoft.com/office/drawing/2014/main" id="{8DC05399-E842-4480-989B-7D4FDDB47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337" y="388574"/>
            <a:ext cx="3043663" cy="457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84C7FDA-9EDE-4195-9D4A-FEF7C4D9017A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</p:spTree>
    <p:extLst>
      <p:ext uri="{BB962C8B-B14F-4D97-AF65-F5344CB8AC3E}">
        <p14:creationId xmlns:p14="http://schemas.microsoft.com/office/powerpoint/2010/main" val="1152026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A84C7FDA-9EDE-4195-9D4A-FEF7C4D9017A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5661C72-C8AE-4319-BB52-A5FE36614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725" y="1752688"/>
            <a:ext cx="2860218" cy="2860218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699BDCC2-CEAE-4DF3-A2DB-1BC3FAB6EAF9}"/>
              </a:ext>
            </a:extLst>
          </p:cNvPr>
          <p:cNvSpPr/>
          <p:nvPr/>
        </p:nvSpPr>
        <p:spPr>
          <a:xfrm>
            <a:off x="1547050" y="884083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los titos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07D64CD-A786-4067-8F6E-4F2630909758}"/>
              </a:ext>
            </a:extLst>
          </p:cNvPr>
          <p:cNvSpPr/>
          <p:nvPr/>
        </p:nvSpPr>
        <p:spPr>
          <a:xfrm>
            <a:off x="1547049" y="2897609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los primos</a:t>
            </a:r>
          </a:p>
        </p:txBody>
      </p:sp>
    </p:spTree>
    <p:extLst>
      <p:ext uri="{BB962C8B-B14F-4D97-AF65-F5344CB8AC3E}">
        <p14:creationId xmlns:p14="http://schemas.microsoft.com/office/powerpoint/2010/main" val="2542136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C20A663-5943-457E-AA3B-C994E43E5415}"/>
              </a:ext>
            </a:extLst>
          </p:cNvPr>
          <p:cNvSpPr txBox="1">
            <a:spLocks/>
          </p:cNvSpPr>
          <p:nvPr/>
        </p:nvSpPr>
        <p:spPr>
          <a:xfrm>
            <a:off x="923595" y="408916"/>
            <a:ext cx="6761060" cy="1425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000" b="1" dirty="0"/>
              <a:t>VACACIONES</a:t>
            </a:r>
          </a:p>
        </p:txBody>
      </p:sp>
      <p:pic>
        <p:nvPicPr>
          <p:cNvPr id="5" name="Picture 2" descr="Pack de árboles de navidad decorados Vector Gratis">
            <a:extLst>
              <a:ext uri="{FF2B5EF4-FFF2-40B4-BE49-F238E27FC236}">
                <a16:creationId xmlns:a16="http://schemas.microsoft.com/office/drawing/2014/main" id="{E650E186-E583-40CC-92D7-16048F1C8D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47" b="52517"/>
          <a:stretch/>
        </p:blipFill>
        <p:spPr bwMode="auto">
          <a:xfrm>
            <a:off x="6474731" y="0"/>
            <a:ext cx="1745673" cy="221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echa: curvada hacia la derecha 5">
            <a:extLst>
              <a:ext uri="{FF2B5EF4-FFF2-40B4-BE49-F238E27FC236}">
                <a16:creationId xmlns:a16="http://schemas.microsoft.com/office/drawing/2014/main" id="{AB066B9B-33B5-416B-AAC3-1F3E180C1CF9}"/>
              </a:ext>
            </a:extLst>
          </p:cNvPr>
          <p:cNvSpPr/>
          <p:nvPr/>
        </p:nvSpPr>
        <p:spPr>
          <a:xfrm rot="15666742" flipH="1">
            <a:off x="3193091" y="-538169"/>
            <a:ext cx="1412711" cy="6759135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CE8C8DD-6DB9-4217-A748-1522CBE557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053" y="2393313"/>
            <a:ext cx="3607437" cy="3607437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BCB9D328-14B9-4D6C-8D5E-F3BF2BA61F6D}"/>
              </a:ext>
            </a:extLst>
          </p:cNvPr>
          <p:cNvSpPr/>
          <p:nvPr/>
        </p:nvSpPr>
        <p:spPr>
          <a:xfrm flipH="1">
            <a:off x="6363855" y="2742700"/>
            <a:ext cx="2386334" cy="22498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105D0DC-8DFE-499F-87D6-FF2CBEDC54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143" y="3120827"/>
            <a:ext cx="1524003" cy="152400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FE6A7E48-53DF-487E-8CFC-C056A597385A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</p:spTree>
    <p:extLst>
      <p:ext uri="{BB962C8B-B14F-4D97-AF65-F5344CB8AC3E}">
        <p14:creationId xmlns:p14="http://schemas.microsoft.com/office/powerpoint/2010/main" val="2402362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23B9E3-4DBB-42F6-880A-9CE4835331CC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AVIÓN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F89FBDC-D37E-4126-9562-04ACF3D1D818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1" name="Picture 10" descr="Imagen relacionada">
            <a:extLst>
              <a:ext uri="{FF2B5EF4-FFF2-40B4-BE49-F238E27FC236}">
                <a16:creationId xmlns:a16="http://schemas.microsoft.com/office/drawing/2014/main" id="{032C5F4C-BE53-40BB-924A-757BD6C255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"/>
          <a:stretch/>
        </p:blipFill>
        <p:spPr bwMode="auto">
          <a:xfrm>
            <a:off x="3352800" y="193303"/>
            <a:ext cx="5314545" cy="352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BD84357-9735-497D-9751-A27588294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9" y="212758"/>
            <a:ext cx="2034331" cy="203433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DC905AC-ECE7-44F0-A636-79A733835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962" y="4131157"/>
            <a:ext cx="2389624" cy="238962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2E9A571-8EC3-48E2-94CF-AACE8AC339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570" y="4131158"/>
            <a:ext cx="2389624" cy="2389624"/>
          </a:xfrm>
          <a:prstGeom prst="rect">
            <a:avLst/>
          </a:prstGeom>
        </p:spPr>
      </p:pic>
      <p:sp>
        <p:nvSpPr>
          <p:cNvPr id="15" name="Signo de multiplicación 14">
            <a:extLst>
              <a:ext uri="{FF2B5EF4-FFF2-40B4-BE49-F238E27FC236}">
                <a16:creationId xmlns:a16="http://schemas.microsoft.com/office/drawing/2014/main" id="{6084AB63-A66A-48B5-85F1-6847E40C18F4}"/>
              </a:ext>
            </a:extLst>
          </p:cNvPr>
          <p:cNvSpPr/>
          <p:nvPr/>
        </p:nvSpPr>
        <p:spPr>
          <a:xfrm>
            <a:off x="3614739" y="3115649"/>
            <a:ext cx="3168070" cy="3028158"/>
          </a:xfrm>
          <a:prstGeom prst="mathMultiply">
            <a:avLst>
              <a:gd name="adj1" fmla="val 10741"/>
            </a:avLst>
          </a:prstGeom>
          <a:solidFill>
            <a:srgbClr val="FF000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1195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52848EE-F7CB-43EE-A453-4E1D4FABF012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AVIÓN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EB1F42-BB69-4C89-B780-33FD57CEA04E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8" name="Picture 10" descr="Imagen relacionada">
            <a:extLst>
              <a:ext uri="{FF2B5EF4-FFF2-40B4-BE49-F238E27FC236}">
                <a16:creationId xmlns:a16="http://schemas.microsoft.com/office/drawing/2014/main" id="{CE19F352-74A8-4BDE-80EB-CBECD20F0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"/>
          <a:stretch/>
        </p:blipFill>
        <p:spPr bwMode="auto">
          <a:xfrm>
            <a:off x="3961975" y="193303"/>
            <a:ext cx="4705370" cy="311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C19BFB4-D18A-4D84-8342-CD2932FAE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9" y="212758"/>
            <a:ext cx="2034331" cy="2034331"/>
          </a:xfrm>
          <a:prstGeom prst="rect">
            <a:avLst/>
          </a:prstGeom>
        </p:spPr>
      </p:pic>
      <p:sp>
        <p:nvSpPr>
          <p:cNvPr id="36" name="Rectángulo 35">
            <a:extLst>
              <a:ext uri="{FF2B5EF4-FFF2-40B4-BE49-F238E27FC236}">
                <a16:creationId xmlns:a16="http://schemas.microsoft.com/office/drawing/2014/main" id="{10EFE461-7572-4118-8DC8-D70ADE546233}"/>
              </a:ext>
            </a:extLst>
          </p:cNvPr>
          <p:cNvSpPr/>
          <p:nvPr/>
        </p:nvSpPr>
        <p:spPr>
          <a:xfrm>
            <a:off x="944701" y="3504564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los abuelos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0D5B6D2A-7DA4-4EFA-9018-599C975C31EF}"/>
              </a:ext>
            </a:extLst>
          </p:cNvPr>
          <p:cNvSpPr/>
          <p:nvPr/>
        </p:nvSpPr>
        <p:spPr>
          <a:xfrm>
            <a:off x="3086967" y="3502426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papá y mamá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C5F824A1-8D44-4A0F-94D3-B00F68081FB3}"/>
              </a:ext>
            </a:extLst>
          </p:cNvPr>
          <p:cNvSpPr/>
          <p:nvPr/>
        </p:nvSpPr>
        <p:spPr>
          <a:xfrm>
            <a:off x="5229233" y="3502425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Gonzalo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D8C18FC-EB54-4684-A21E-0DE50CE4A047}"/>
              </a:ext>
            </a:extLst>
          </p:cNvPr>
          <p:cNvSpPr/>
          <p:nvPr/>
        </p:nvSpPr>
        <p:spPr>
          <a:xfrm>
            <a:off x="7371499" y="3502424"/>
            <a:ext cx="2004291" cy="1425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Fotos de tita</a:t>
            </a:r>
          </a:p>
        </p:txBody>
      </p:sp>
    </p:spTree>
    <p:extLst>
      <p:ext uri="{BB962C8B-B14F-4D97-AF65-F5344CB8AC3E}">
        <p14:creationId xmlns:p14="http://schemas.microsoft.com/office/powerpoint/2010/main" val="1583986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52848EE-F7CB-43EE-A453-4E1D4FABF012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AVIÓN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EB1F42-BB69-4C89-B780-33FD57CEA04E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8" name="Picture 10" descr="Imagen relacionada">
            <a:extLst>
              <a:ext uri="{FF2B5EF4-FFF2-40B4-BE49-F238E27FC236}">
                <a16:creationId xmlns:a16="http://schemas.microsoft.com/office/drawing/2014/main" id="{CE19F352-74A8-4BDE-80EB-CBECD20F0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"/>
          <a:stretch/>
        </p:blipFill>
        <p:spPr bwMode="auto">
          <a:xfrm>
            <a:off x="3961975" y="193303"/>
            <a:ext cx="4705370" cy="311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C19BFB4-D18A-4D84-8342-CD2932FAE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9" y="212758"/>
            <a:ext cx="2034331" cy="203433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C62AB8B-3FCD-4B5B-A778-1AC738E673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714" y="3368477"/>
            <a:ext cx="1372511" cy="1372511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8999A68C-D9BC-470E-922B-6F4100F0C18B}"/>
              </a:ext>
            </a:extLst>
          </p:cNvPr>
          <p:cNvSpPr/>
          <p:nvPr/>
        </p:nvSpPr>
        <p:spPr>
          <a:xfrm>
            <a:off x="870813" y="3409071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6C0FE895-E502-4FDC-A412-C3840C5F9B92}"/>
              </a:ext>
            </a:extLst>
          </p:cNvPr>
          <p:cNvSpPr/>
          <p:nvPr/>
        </p:nvSpPr>
        <p:spPr>
          <a:xfrm>
            <a:off x="2606730" y="342563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E2DB6AE-2C82-4B93-B598-1B708A4F3AEB}"/>
              </a:ext>
            </a:extLst>
          </p:cNvPr>
          <p:cNvSpPr txBox="1"/>
          <p:nvPr/>
        </p:nvSpPr>
        <p:spPr>
          <a:xfrm>
            <a:off x="2617293" y="4618867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CUENTO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A45DF72-ED00-47D2-A29F-08DE788DFEF4}"/>
              </a:ext>
            </a:extLst>
          </p:cNvPr>
          <p:cNvSpPr txBox="1"/>
          <p:nvPr/>
        </p:nvSpPr>
        <p:spPr>
          <a:xfrm>
            <a:off x="881376" y="4604869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LÁPICES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A692603A-77F2-4A94-B8E5-5FB4159309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72" y="3509481"/>
            <a:ext cx="1009286" cy="100928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9452BDD-2B71-4545-BD4F-9FC818FF279D}"/>
              </a:ext>
            </a:extLst>
          </p:cNvPr>
          <p:cNvSpPr/>
          <p:nvPr/>
        </p:nvSpPr>
        <p:spPr>
          <a:xfrm>
            <a:off x="4328807" y="341762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4A73E91-0D3C-4EE0-9C98-E36195AB53FD}"/>
              </a:ext>
            </a:extLst>
          </p:cNvPr>
          <p:cNvSpPr/>
          <p:nvPr/>
        </p:nvSpPr>
        <p:spPr>
          <a:xfrm>
            <a:off x="5937943" y="341762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BBB463B-B720-4F19-8825-46FF6A6CB0A1}"/>
              </a:ext>
            </a:extLst>
          </p:cNvPr>
          <p:cNvSpPr/>
          <p:nvPr/>
        </p:nvSpPr>
        <p:spPr>
          <a:xfrm>
            <a:off x="7648455" y="3415476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45D0062-198D-414F-9B7C-C0D58D3173C2}"/>
              </a:ext>
            </a:extLst>
          </p:cNvPr>
          <p:cNvSpPr txBox="1"/>
          <p:nvPr/>
        </p:nvSpPr>
        <p:spPr>
          <a:xfrm>
            <a:off x="4399963" y="4472317"/>
            <a:ext cx="1295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Arial Rounded MT Bold" panose="020F0704030504030204" pitchFamily="34" charset="0"/>
              </a:rPr>
              <a:t>BILLY Y BAM </a:t>
            </a:r>
            <a:r>
              <a:rPr lang="es-ES" sz="1600" dirty="0" err="1">
                <a:latin typeface="Arial Rounded MT Bold" panose="020F0704030504030204" pitchFamily="34" charset="0"/>
              </a:rPr>
              <a:t>BAM</a:t>
            </a:r>
            <a:endParaRPr lang="es-ES" sz="1600" dirty="0">
              <a:latin typeface="Arial Rounded MT Bold" panose="020F070403050403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7BA43EE-F804-40D8-9865-58354501CE81}"/>
              </a:ext>
            </a:extLst>
          </p:cNvPr>
          <p:cNvSpPr txBox="1"/>
          <p:nvPr/>
        </p:nvSpPr>
        <p:spPr>
          <a:xfrm>
            <a:off x="5949005" y="4693982"/>
            <a:ext cx="1556279" cy="307777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s-ES" sz="1400" dirty="0">
                <a:latin typeface="Arial Rounded MT Bold" panose="020F0704030504030204" pitchFamily="34" charset="0"/>
              </a:rPr>
              <a:t>CANTAJUEGOS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F81F88A-F12C-48C7-944B-B8A606B89F6E}"/>
              </a:ext>
            </a:extLst>
          </p:cNvPr>
          <p:cNvSpPr txBox="1"/>
          <p:nvPr/>
        </p:nvSpPr>
        <p:spPr>
          <a:xfrm>
            <a:off x="7647187" y="4595857"/>
            <a:ext cx="1556279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COLOREAR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2FECDF2A-6642-4926-A0FC-49E3AB8E52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271" y="3649618"/>
            <a:ext cx="1440000" cy="80640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6BF036CF-C198-40DD-A089-8B992A4600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887" y="3614452"/>
            <a:ext cx="1440000" cy="914043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E45185C0-0FA9-4773-AC50-42D6A80FB6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998" y="3520610"/>
            <a:ext cx="92065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80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36" name="Picture 2" descr="Resultado de imagen de FUNDA TABLET IPAD NIÑOS">
            <a:extLst>
              <a:ext uri="{FF2B5EF4-FFF2-40B4-BE49-F238E27FC236}">
                <a16:creationId xmlns:a16="http://schemas.microsoft.com/office/drawing/2014/main" id="{650045E7-37E3-4AD9-871D-1ABCAC48B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473" y="3429000"/>
            <a:ext cx="207645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FFF6A630-6645-4869-A4EB-6F82C8F19C62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AVIÓN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96CA27DD-FDAF-4747-8356-A0DD84A25B46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39" name="Picture 10" descr="Imagen relacionada">
            <a:extLst>
              <a:ext uri="{FF2B5EF4-FFF2-40B4-BE49-F238E27FC236}">
                <a16:creationId xmlns:a16="http://schemas.microsoft.com/office/drawing/2014/main" id="{6AEE6C8A-31BD-4EFE-B6F3-30EA8A19E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"/>
          <a:stretch/>
        </p:blipFill>
        <p:spPr bwMode="auto">
          <a:xfrm>
            <a:off x="3352800" y="193303"/>
            <a:ext cx="5314545" cy="352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2156C4EC-0272-442F-962A-D7BF19BBC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9" y="212758"/>
            <a:ext cx="2034331" cy="2034331"/>
          </a:xfrm>
          <a:prstGeom prst="rect">
            <a:avLst/>
          </a:prstGeom>
        </p:spPr>
      </p:pic>
      <p:sp>
        <p:nvSpPr>
          <p:cNvPr id="41" name="Rectángulo 40">
            <a:extLst>
              <a:ext uri="{FF2B5EF4-FFF2-40B4-BE49-F238E27FC236}">
                <a16:creationId xmlns:a16="http://schemas.microsoft.com/office/drawing/2014/main" id="{CB02E1CC-E744-473F-B5B8-6262B02ACF46}"/>
              </a:ext>
            </a:extLst>
          </p:cNvPr>
          <p:cNvSpPr/>
          <p:nvPr/>
        </p:nvSpPr>
        <p:spPr>
          <a:xfrm>
            <a:off x="3766045" y="433967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9EF2BABA-026B-4D5D-BC38-90B852ECCF9D}"/>
              </a:ext>
            </a:extLst>
          </p:cNvPr>
          <p:cNvSpPr/>
          <p:nvPr/>
        </p:nvSpPr>
        <p:spPr>
          <a:xfrm>
            <a:off x="483114" y="433967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2AA405B6-4197-4579-AF45-887DBC3A7853}"/>
              </a:ext>
            </a:extLst>
          </p:cNvPr>
          <p:cNvSpPr/>
          <p:nvPr/>
        </p:nvSpPr>
        <p:spPr>
          <a:xfrm>
            <a:off x="2092250" y="4339677"/>
            <a:ext cx="1556279" cy="160350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EF158477-BE21-4B20-AD03-2AF1A7763666}"/>
              </a:ext>
            </a:extLst>
          </p:cNvPr>
          <p:cNvSpPr txBox="1"/>
          <p:nvPr/>
        </p:nvSpPr>
        <p:spPr>
          <a:xfrm>
            <a:off x="3776608" y="5535475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NÚMEROS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1E184318-D3DC-4D60-B546-A55222804AA0}"/>
              </a:ext>
            </a:extLst>
          </p:cNvPr>
          <p:cNvSpPr txBox="1"/>
          <p:nvPr/>
        </p:nvSpPr>
        <p:spPr>
          <a:xfrm>
            <a:off x="2115141" y="5552195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COMER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F06016A3-6941-44F7-B98F-CAE33A09C62E}"/>
              </a:ext>
            </a:extLst>
          </p:cNvPr>
          <p:cNvSpPr txBox="1"/>
          <p:nvPr/>
        </p:nvSpPr>
        <p:spPr>
          <a:xfrm>
            <a:off x="483114" y="5552195"/>
            <a:ext cx="1556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Arial Rounded MT Bold" panose="020F0704030504030204" pitchFamily="34" charset="0"/>
              </a:rPr>
              <a:t>BIBERÓN</a:t>
            </a:r>
          </a:p>
        </p:txBody>
      </p:sp>
      <p:pic>
        <p:nvPicPr>
          <p:cNvPr id="47" name="Imagen 46">
            <a:extLst>
              <a:ext uri="{FF2B5EF4-FFF2-40B4-BE49-F238E27FC236}">
                <a16:creationId xmlns:a16="http://schemas.microsoft.com/office/drawing/2014/main" id="{68A962C2-8DEA-4953-B6D9-AF7AF4528DD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16" y="4361510"/>
            <a:ext cx="1268658" cy="1268658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FA21D884-DC2D-4AD2-BD0F-6CCDC41111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54" y="4377530"/>
            <a:ext cx="1221997" cy="1245622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1C2937C3-CDE2-432A-ADB8-CAFFF74EC9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706" y="4423773"/>
            <a:ext cx="1161207" cy="116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31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66380E3-9766-43D8-84DE-22CC6951AFE4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AEROPUERTO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07B23C6-B176-4D29-A994-E835FDBF9B5E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95C92B09-41CB-4330-B82F-408FD8720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77" y="256306"/>
            <a:ext cx="2062174" cy="2062174"/>
          </a:xfrm>
          <a:prstGeom prst="rect">
            <a:avLst/>
          </a:prstGeom>
        </p:spPr>
      </p:pic>
      <p:pic>
        <p:nvPicPr>
          <p:cNvPr id="17" name="Picture 2" descr="Resultado de imagen de terminal 4 barajas">
            <a:extLst>
              <a:ext uri="{FF2B5EF4-FFF2-40B4-BE49-F238E27FC236}">
                <a16:creationId xmlns:a16="http://schemas.microsoft.com/office/drawing/2014/main" id="{D9D38790-D153-435E-BE49-10FF89A33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202" y="212956"/>
            <a:ext cx="4454167" cy="250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Resultado de imagen de terminal 4 barajas">
            <a:extLst>
              <a:ext uri="{FF2B5EF4-FFF2-40B4-BE49-F238E27FC236}">
                <a16:creationId xmlns:a16="http://schemas.microsoft.com/office/drawing/2014/main" id="{56B3FD3F-19DC-4FC9-9957-7A471EF57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202" y="2939472"/>
            <a:ext cx="4454167" cy="249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</p:spTree>
    <p:extLst>
      <p:ext uri="{BB962C8B-B14F-4D97-AF65-F5344CB8AC3E}">
        <p14:creationId xmlns:p14="http://schemas.microsoft.com/office/powerpoint/2010/main" val="3204934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AA6383C-5B2D-443D-85E2-F21E3B8DB94E}"/>
              </a:ext>
            </a:extLst>
          </p:cNvPr>
          <p:cNvSpPr/>
          <p:nvPr/>
        </p:nvSpPr>
        <p:spPr>
          <a:xfrm>
            <a:off x="1071418" y="480291"/>
            <a:ext cx="7398327" cy="4331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 de Gonzalo en casa</a:t>
            </a:r>
          </a:p>
        </p:txBody>
      </p:sp>
    </p:spTree>
    <p:extLst>
      <p:ext uri="{BB962C8B-B14F-4D97-AF65-F5344CB8AC3E}">
        <p14:creationId xmlns:p14="http://schemas.microsoft.com/office/powerpoint/2010/main" val="637478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06D5F72E-2C4C-4735-9732-CCB18F868AD8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ABD8337-9F18-4F99-A9FE-68C7D198A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88" y="2279886"/>
            <a:ext cx="1427603" cy="142760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E05B4EF-C2C1-4F62-AF6D-E36251A7D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566" y="2610885"/>
            <a:ext cx="1440000" cy="73195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1859DFD-794E-4A75-B9AF-C3BF4F5439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801" y="2626951"/>
            <a:ext cx="1440000" cy="73347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628B662-D490-423E-8A71-4943E869A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7956" y="2600318"/>
            <a:ext cx="1568242" cy="71442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27EB8A0-342B-4ED9-8043-FB90F71EA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266" y="3892928"/>
            <a:ext cx="1299645" cy="115979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B5089DC-CB82-42AA-9E8B-F7FF704CEB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1386" y="3935375"/>
            <a:ext cx="1072359" cy="10749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9116673-2463-4314-9604-FBE29F008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198" y="3697956"/>
            <a:ext cx="1427603" cy="142760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F95B2CCD-C8E4-46D5-96B6-D82467AE2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476" y="4028955"/>
            <a:ext cx="1440000" cy="73195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B89C7CE-64FA-4619-9309-0C59A15EC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711" y="4045021"/>
            <a:ext cx="1440000" cy="73347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E3651AE-3F07-48B5-BE82-C89B7DABA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649" y="5518903"/>
            <a:ext cx="1568242" cy="71442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7DA794A-B178-4443-B33C-16CB8FA239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7566" y="5156337"/>
            <a:ext cx="1439551" cy="143955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8C1CAEF-5FBC-4BB0-AF45-58CAA53F57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779" y="5313180"/>
            <a:ext cx="1299645" cy="115979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E6FA1DF8-4CD7-41CB-B202-62030DB317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9899" y="5355627"/>
            <a:ext cx="1072359" cy="1074900"/>
          </a:xfrm>
          <a:prstGeom prst="rect">
            <a:avLst/>
          </a:prstGeom>
        </p:spPr>
      </p:pic>
      <p:sp>
        <p:nvSpPr>
          <p:cNvPr id="24" name="Título 1">
            <a:extLst>
              <a:ext uri="{FF2B5EF4-FFF2-40B4-BE49-F238E27FC236}">
                <a16:creationId xmlns:a16="http://schemas.microsoft.com/office/drawing/2014/main" id="{5FD12ACC-F152-456F-9456-09B62714B650}"/>
              </a:ext>
            </a:extLst>
          </p:cNvPr>
          <p:cNvSpPr txBox="1">
            <a:spLocks/>
          </p:cNvSpPr>
          <p:nvPr/>
        </p:nvSpPr>
        <p:spPr>
          <a:xfrm>
            <a:off x="923595" y="418152"/>
            <a:ext cx="6761060" cy="1425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000" b="1" dirty="0"/>
              <a:t>VACACIONES</a:t>
            </a:r>
          </a:p>
        </p:txBody>
      </p:sp>
      <p:pic>
        <p:nvPicPr>
          <p:cNvPr id="26" name="Picture 2" descr="Pack de árboles de navidad decorados Vector Gratis">
            <a:extLst>
              <a:ext uri="{FF2B5EF4-FFF2-40B4-BE49-F238E27FC236}">
                <a16:creationId xmlns:a16="http://schemas.microsoft.com/office/drawing/2014/main" id="{27926F25-DAB4-430D-83E5-08E5F4CBC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47" b="52517"/>
          <a:stretch/>
        </p:blipFill>
        <p:spPr bwMode="auto">
          <a:xfrm>
            <a:off x="6474731" y="9236"/>
            <a:ext cx="1745673" cy="221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0B17F32A-5918-40A6-9860-FE68936118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6711" y="2137229"/>
            <a:ext cx="1439551" cy="143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04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C20A663-5943-457E-AA3B-C994E43E5415}"/>
              </a:ext>
            </a:extLst>
          </p:cNvPr>
          <p:cNvSpPr txBox="1">
            <a:spLocks/>
          </p:cNvSpPr>
          <p:nvPr/>
        </p:nvSpPr>
        <p:spPr>
          <a:xfrm>
            <a:off x="923595" y="408916"/>
            <a:ext cx="6761060" cy="1425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000" b="1" dirty="0"/>
              <a:t>VACACIONES</a:t>
            </a:r>
          </a:p>
        </p:txBody>
      </p:sp>
      <p:pic>
        <p:nvPicPr>
          <p:cNvPr id="5" name="Picture 2" descr="Pack de árboles de navidad decorados Vector Gratis">
            <a:extLst>
              <a:ext uri="{FF2B5EF4-FFF2-40B4-BE49-F238E27FC236}">
                <a16:creationId xmlns:a16="http://schemas.microsoft.com/office/drawing/2014/main" id="{E650E186-E583-40CC-92D7-16048F1C8D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47" b="52517"/>
          <a:stretch/>
        </p:blipFill>
        <p:spPr bwMode="auto">
          <a:xfrm>
            <a:off x="6474731" y="0"/>
            <a:ext cx="1745673" cy="221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echa: curvada hacia la derecha 5">
            <a:extLst>
              <a:ext uri="{FF2B5EF4-FFF2-40B4-BE49-F238E27FC236}">
                <a16:creationId xmlns:a16="http://schemas.microsoft.com/office/drawing/2014/main" id="{AB066B9B-33B5-416B-AAC3-1F3E180C1CF9}"/>
              </a:ext>
            </a:extLst>
          </p:cNvPr>
          <p:cNvSpPr/>
          <p:nvPr/>
        </p:nvSpPr>
        <p:spPr>
          <a:xfrm rot="15666742" flipH="1">
            <a:off x="3193091" y="-538169"/>
            <a:ext cx="1412711" cy="6759135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CE8C8DD-6DB9-4217-A748-1522CBE557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053" y="2393313"/>
            <a:ext cx="3607437" cy="3607437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BCB9D328-14B9-4D6C-8D5E-F3BF2BA61F6D}"/>
              </a:ext>
            </a:extLst>
          </p:cNvPr>
          <p:cNvSpPr/>
          <p:nvPr/>
        </p:nvSpPr>
        <p:spPr>
          <a:xfrm flipH="1">
            <a:off x="6363855" y="2742700"/>
            <a:ext cx="2386334" cy="22498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105D0DC-8DFE-499F-87D6-FF2CBEDC54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143" y="3120827"/>
            <a:ext cx="1524003" cy="152400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FE6A7E48-53DF-487E-8CFC-C056A597385A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</p:spTree>
    <p:extLst>
      <p:ext uri="{BB962C8B-B14F-4D97-AF65-F5344CB8AC3E}">
        <p14:creationId xmlns:p14="http://schemas.microsoft.com/office/powerpoint/2010/main" val="2511259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E08268DE-3BC6-43FB-9C50-BA9D46B01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92" y="462263"/>
            <a:ext cx="1913499" cy="1913499"/>
          </a:xfrm>
          <a:prstGeom prst="rect">
            <a:avLst/>
          </a:prstGeom>
        </p:spPr>
      </p:pic>
      <p:pic>
        <p:nvPicPr>
          <p:cNvPr id="11" name="Picture 2" descr="Resultado de imagen de trunki azul">
            <a:extLst>
              <a:ext uri="{FF2B5EF4-FFF2-40B4-BE49-F238E27FC236}">
                <a16:creationId xmlns:a16="http://schemas.microsoft.com/office/drawing/2014/main" id="{404AE6A2-5CF0-488E-885A-CEAFF48CE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579" y="4373267"/>
            <a:ext cx="1866581" cy="186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ADD266C-D6F6-46C2-8D89-1FAEED613509}"/>
              </a:ext>
            </a:extLst>
          </p:cNvPr>
          <p:cNvSpPr txBox="1"/>
          <p:nvPr/>
        </p:nvSpPr>
        <p:spPr>
          <a:xfrm>
            <a:off x="612193" y="2394234"/>
            <a:ext cx="1973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EQUIPAJE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3E33234-104E-4671-8FE1-F8D815FCF794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4" name="Picture 4" descr="Resultado de imagen de SAMSONITE NEGRA">
            <a:extLst>
              <a:ext uri="{FF2B5EF4-FFF2-40B4-BE49-F238E27FC236}">
                <a16:creationId xmlns:a16="http://schemas.microsoft.com/office/drawing/2014/main" id="{85BDAF27-6873-4CB6-8528-21206F1E8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939" y="2419268"/>
            <a:ext cx="2321250" cy="349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Resultado de imagen de SAMSONITE NEGRA">
            <a:extLst>
              <a:ext uri="{FF2B5EF4-FFF2-40B4-BE49-F238E27FC236}">
                <a16:creationId xmlns:a16="http://schemas.microsoft.com/office/drawing/2014/main" id="{8DC05399-E842-4480-989B-7D4FDDB47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337" y="388574"/>
            <a:ext cx="3043663" cy="457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84C7FDA-9EDE-4195-9D4A-FEF7C4D9017A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</p:spTree>
    <p:extLst>
      <p:ext uri="{BB962C8B-B14F-4D97-AF65-F5344CB8AC3E}">
        <p14:creationId xmlns:p14="http://schemas.microsoft.com/office/powerpoint/2010/main" val="3985516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66380E3-9766-43D8-84DE-22CC6951AFE4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AEROPUERTO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07B23C6-B176-4D29-A994-E835FDBF9B5E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95C92B09-41CB-4330-B82F-408FD8720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77" y="256306"/>
            <a:ext cx="2062174" cy="2062174"/>
          </a:xfrm>
          <a:prstGeom prst="rect">
            <a:avLst/>
          </a:prstGeom>
        </p:spPr>
      </p:pic>
      <p:pic>
        <p:nvPicPr>
          <p:cNvPr id="17" name="Picture 2" descr="Resultado de imagen de terminal 4 barajas">
            <a:extLst>
              <a:ext uri="{FF2B5EF4-FFF2-40B4-BE49-F238E27FC236}">
                <a16:creationId xmlns:a16="http://schemas.microsoft.com/office/drawing/2014/main" id="{D9D38790-D153-435E-BE49-10FF89A33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202" y="212956"/>
            <a:ext cx="4454167" cy="250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Resultado de imagen de terminal 4 barajas">
            <a:extLst>
              <a:ext uri="{FF2B5EF4-FFF2-40B4-BE49-F238E27FC236}">
                <a16:creationId xmlns:a16="http://schemas.microsoft.com/office/drawing/2014/main" id="{56B3FD3F-19DC-4FC9-9957-7A471EF57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202" y="2939472"/>
            <a:ext cx="4454167" cy="249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</p:spTree>
    <p:extLst>
      <p:ext uri="{BB962C8B-B14F-4D97-AF65-F5344CB8AC3E}">
        <p14:creationId xmlns:p14="http://schemas.microsoft.com/office/powerpoint/2010/main" val="291548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10" name="Picture 8" descr="Resultado de imagen de terminal 4 barajas avion puerta embarque">
            <a:extLst>
              <a:ext uri="{FF2B5EF4-FFF2-40B4-BE49-F238E27FC236}">
                <a16:creationId xmlns:a16="http://schemas.microsoft.com/office/drawing/2014/main" id="{28640525-2F1C-49EE-83A3-2264BD7FC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649" y="3381288"/>
            <a:ext cx="3666739" cy="27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Resultado de imagen de terminal 4 barajas avion puerta embarque">
            <a:extLst>
              <a:ext uri="{FF2B5EF4-FFF2-40B4-BE49-F238E27FC236}">
                <a16:creationId xmlns:a16="http://schemas.microsoft.com/office/drawing/2014/main" id="{1F6096FE-48EA-47E4-947B-3D04610D7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472" y="2555383"/>
            <a:ext cx="3309813" cy="243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n de TREN TERMINAL 4S">
            <a:extLst>
              <a:ext uri="{FF2B5EF4-FFF2-40B4-BE49-F238E27FC236}">
                <a16:creationId xmlns:a16="http://schemas.microsoft.com/office/drawing/2014/main" id="{DD25E364-6F91-4FD1-93EF-6C9C3E621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349" y="107472"/>
            <a:ext cx="3579633" cy="237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7C9DA2C-B9B5-4B39-B9A9-EC60CB835A99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AEROPUERTO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AD33305-0413-4553-A2EE-0A29C490A14B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74FB3D4-F0DA-4C02-97BE-FCCD62176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77" y="265543"/>
            <a:ext cx="2062174" cy="206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5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pic>
        <p:nvPicPr>
          <p:cNvPr id="9" name="Picture 12" descr="Resultado de imagen de terminal 4 barajas avion puerta embarque">
            <a:extLst>
              <a:ext uri="{FF2B5EF4-FFF2-40B4-BE49-F238E27FC236}">
                <a16:creationId xmlns:a16="http://schemas.microsoft.com/office/drawing/2014/main" id="{DE2EE390-08E5-4122-A9B2-456CC7B15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72" y="3044267"/>
            <a:ext cx="4921938" cy="369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Resultado de imagen de terminal 4 barajas avion puerta embarque">
            <a:extLst>
              <a:ext uri="{FF2B5EF4-FFF2-40B4-BE49-F238E27FC236}">
                <a16:creationId xmlns:a16="http://schemas.microsoft.com/office/drawing/2014/main" id="{48A3281C-7024-4331-A25F-95E5DF3C0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302" y="199609"/>
            <a:ext cx="4948836" cy="369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A39767A-F00A-4F3E-985E-2DFB94768209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AEROPUERTO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97F00B09-818A-475B-ADE6-CA456642B40B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67774C12-CCA2-4D3E-9C05-F301C06C44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77" y="265543"/>
            <a:ext cx="2062174" cy="206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63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B10FE76-0235-4321-85C5-88200E44AF55}"/>
              </a:ext>
            </a:extLst>
          </p:cNvPr>
          <p:cNvSpPr/>
          <p:nvPr/>
        </p:nvSpPr>
        <p:spPr>
          <a:xfrm>
            <a:off x="7615379" y="5118208"/>
            <a:ext cx="2286000" cy="17397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NO PONER NADA</a:t>
            </a:r>
          </a:p>
          <a:p>
            <a:pPr algn="ctr"/>
            <a:r>
              <a:rPr lang="es-ES" dirty="0"/>
              <a:t>AQUÍ SALE EL VIDEO DE LA PERSONA QUE GRABA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23B9E3-4DBB-42F6-880A-9CE4835331CC}"/>
              </a:ext>
            </a:extLst>
          </p:cNvPr>
          <p:cNvSpPr txBox="1"/>
          <p:nvPr/>
        </p:nvSpPr>
        <p:spPr>
          <a:xfrm>
            <a:off x="399758" y="2394234"/>
            <a:ext cx="2389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Rounded MT Bold" panose="020F0704030504030204" pitchFamily="34" charset="0"/>
              </a:rPr>
              <a:t>AVIÓN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F89FBDC-D37E-4126-9562-04ACF3D1D818}"/>
              </a:ext>
            </a:extLst>
          </p:cNvPr>
          <p:cNvSpPr/>
          <p:nvPr/>
        </p:nvSpPr>
        <p:spPr>
          <a:xfrm>
            <a:off x="399758" y="193302"/>
            <a:ext cx="2389624" cy="25960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1" name="Picture 10" descr="Imagen relacionada">
            <a:extLst>
              <a:ext uri="{FF2B5EF4-FFF2-40B4-BE49-F238E27FC236}">
                <a16:creationId xmlns:a16="http://schemas.microsoft.com/office/drawing/2014/main" id="{032C5F4C-BE53-40BB-924A-757BD6C255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"/>
          <a:stretch/>
        </p:blipFill>
        <p:spPr bwMode="auto">
          <a:xfrm>
            <a:off x="3352800" y="193303"/>
            <a:ext cx="5314545" cy="352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BD84357-9735-497D-9751-A27588294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09" y="212758"/>
            <a:ext cx="2034331" cy="203433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DC905AC-ECE7-44F0-A636-79A733835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962" y="4131157"/>
            <a:ext cx="2389624" cy="238962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2E9A571-8EC3-48E2-94CF-AACE8AC339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570" y="4131158"/>
            <a:ext cx="2389624" cy="2389624"/>
          </a:xfrm>
          <a:prstGeom prst="rect">
            <a:avLst/>
          </a:prstGeom>
        </p:spPr>
      </p:pic>
      <p:sp>
        <p:nvSpPr>
          <p:cNvPr id="15" name="Signo de multiplicación 14">
            <a:extLst>
              <a:ext uri="{FF2B5EF4-FFF2-40B4-BE49-F238E27FC236}">
                <a16:creationId xmlns:a16="http://schemas.microsoft.com/office/drawing/2014/main" id="{6084AB63-A66A-48B5-85F1-6847E40C18F4}"/>
              </a:ext>
            </a:extLst>
          </p:cNvPr>
          <p:cNvSpPr/>
          <p:nvPr/>
        </p:nvSpPr>
        <p:spPr>
          <a:xfrm>
            <a:off x="3614739" y="3115649"/>
            <a:ext cx="3168070" cy="3028158"/>
          </a:xfrm>
          <a:prstGeom prst="mathMultiply">
            <a:avLst>
              <a:gd name="adj1" fmla="val 10741"/>
            </a:avLst>
          </a:prstGeom>
          <a:solidFill>
            <a:srgbClr val="FF000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69150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457</Words>
  <Application>Microsoft Office PowerPoint</Application>
  <PresentationFormat>A4 (210 x 297 mm)</PresentationFormat>
  <Paragraphs>112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3" baseType="lpstr">
      <vt:lpstr>Arial</vt:lpstr>
      <vt:lpstr>Arial Rounded MT Bold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V&amp;C</cp:lastModifiedBy>
  <cp:revision>1</cp:revision>
  <dcterms:created xsi:type="dcterms:W3CDTF">2018-06-30T08:51:53Z</dcterms:created>
  <dcterms:modified xsi:type="dcterms:W3CDTF">2018-06-30T09:19:59Z</dcterms:modified>
</cp:coreProperties>
</file>